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" name="Google Shape;3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9" name="Google Shape;3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" name="Google Shape;4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9" name="Google Shape;5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95325" y="4349349"/>
            <a:ext cx="10801350" cy="56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95325" y="5002013"/>
            <a:ext cx="10801350" cy="3850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ctrTitle"/>
          </p:nvPr>
        </p:nvSpPr>
        <p:spPr>
          <a:xfrm>
            <a:off x="695325" y="664809"/>
            <a:ext cx="10801350" cy="56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>
            <a:off x="695325" y="1628775"/>
            <a:ext cx="5045075" cy="3850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7" name="Google Shape;17;p3"/>
          <p:cNvSpPr txBox="1"/>
          <p:nvPr>
            <p:ph idx="2" type="body"/>
          </p:nvPr>
        </p:nvSpPr>
        <p:spPr>
          <a:xfrm>
            <a:off x="695325" y="2252663"/>
            <a:ext cx="5036608" cy="1531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urier New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3" type="body"/>
          </p:nvPr>
        </p:nvSpPr>
        <p:spPr>
          <a:xfrm>
            <a:off x="6442075" y="1628775"/>
            <a:ext cx="5054600" cy="4148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4" type="body"/>
          </p:nvPr>
        </p:nvSpPr>
        <p:spPr>
          <a:xfrm>
            <a:off x="6418263" y="2243138"/>
            <a:ext cx="5078412" cy="16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438">
          <p15:clr>
            <a:srgbClr val="FBAE40"/>
          </p15:clr>
        </p15:guide>
        <p15:guide id="2" pos="724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>
  <p:cSld name="3_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ctrTitle"/>
          </p:nvPr>
        </p:nvSpPr>
        <p:spPr>
          <a:xfrm>
            <a:off x="695325" y="664809"/>
            <a:ext cx="10801350" cy="56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695325" y="1628775"/>
            <a:ext cx="5045075" cy="3850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3" name="Google Shape;23;p4"/>
          <p:cNvSpPr txBox="1"/>
          <p:nvPr>
            <p:ph idx="2" type="body"/>
          </p:nvPr>
        </p:nvSpPr>
        <p:spPr>
          <a:xfrm>
            <a:off x="695325" y="2252663"/>
            <a:ext cx="5036608" cy="1531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3" type="body"/>
          </p:nvPr>
        </p:nvSpPr>
        <p:spPr>
          <a:xfrm>
            <a:off x="6442075" y="1628775"/>
            <a:ext cx="5054600" cy="4148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4" type="body"/>
          </p:nvPr>
        </p:nvSpPr>
        <p:spPr>
          <a:xfrm>
            <a:off x="6418263" y="2243138"/>
            <a:ext cx="5078412" cy="16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438">
          <p15:clr>
            <a:srgbClr val="FBAE40"/>
          </p15:clr>
        </p15:guide>
        <p15:guide id="2" pos="724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Slide">
  <p:cSld name="4_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ctrTitle"/>
          </p:nvPr>
        </p:nvSpPr>
        <p:spPr>
          <a:xfrm>
            <a:off x="695325" y="664809"/>
            <a:ext cx="10801350" cy="56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695325" y="1628775"/>
            <a:ext cx="5036608" cy="2155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6418263" y="1628775"/>
            <a:ext cx="5078412" cy="221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438">
          <p15:clr>
            <a:srgbClr val="FBAE40"/>
          </p15:clr>
        </p15:guide>
        <p15:guide id="2" pos="724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95324" y="365125"/>
            <a:ext cx="1080135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95325" y="1825625"/>
            <a:ext cx="108013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k-K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438">
          <p15:clr>
            <a:srgbClr val="F26B43"/>
          </p15:clr>
        </p15:guide>
        <p15:guide id="4" pos="724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ctrTitle"/>
          </p:nvPr>
        </p:nvSpPr>
        <p:spPr>
          <a:xfrm>
            <a:off x="695325" y="4349349"/>
            <a:ext cx="10801350" cy="56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5" name="Google Shape;35;p6"/>
          <p:cNvSpPr txBox="1"/>
          <p:nvPr>
            <p:ph idx="1" type="subTitle"/>
          </p:nvPr>
        </p:nvSpPr>
        <p:spPr>
          <a:xfrm>
            <a:off x="695325" y="5002013"/>
            <a:ext cx="10801350" cy="3850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36" name="Google Shape;36;p6" title="Group 13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66150" y="6377550"/>
            <a:ext cx="4259702" cy="48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ctrTitle"/>
          </p:nvPr>
        </p:nvSpPr>
        <p:spPr>
          <a:xfrm>
            <a:off x="695325" y="664809"/>
            <a:ext cx="10801350" cy="569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42" name="Google Shape;42;p7"/>
          <p:cNvSpPr txBox="1"/>
          <p:nvPr>
            <p:ph idx="1" type="subTitle"/>
          </p:nvPr>
        </p:nvSpPr>
        <p:spPr>
          <a:xfrm>
            <a:off x="695325" y="1628775"/>
            <a:ext cx="5045075" cy="3850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695325" y="2252663"/>
            <a:ext cx="5036608" cy="1531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urier New"/>
              <a:buNone/>
            </a:pPr>
            <a:r>
              <a:t/>
            </a:r>
            <a:endParaRPr/>
          </a:p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6442075" y="1628775"/>
            <a:ext cx="5054600" cy="4148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6418263" y="2243138"/>
            <a:ext cx="5078412" cy="16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id="46" name="Google Shape;46;p7" title="Group 13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66150" y="6298175"/>
            <a:ext cx="4259702" cy="48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ctrTitle"/>
          </p:nvPr>
        </p:nvSpPr>
        <p:spPr>
          <a:xfrm>
            <a:off x="695325" y="943584"/>
            <a:ext cx="10801500" cy="569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2" name="Google Shape;52;p8"/>
          <p:cNvSpPr txBox="1"/>
          <p:nvPr>
            <p:ph idx="1" type="subTitle"/>
          </p:nvPr>
        </p:nvSpPr>
        <p:spPr>
          <a:xfrm>
            <a:off x="695350" y="1873700"/>
            <a:ext cx="5045100" cy="3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53" name="Google Shape;53;p8"/>
          <p:cNvSpPr txBox="1"/>
          <p:nvPr>
            <p:ph idx="2" type="body"/>
          </p:nvPr>
        </p:nvSpPr>
        <p:spPr>
          <a:xfrm>
            <a:off x="695350" y="2497588"/>
            <a:ext cx="5036700" cy="15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p8"/>
          <p:cNvSpPr txBox="1"/>
          <p:nvPr>
            <p:ph idx="3" type="body"/>
          </p:nvPr>
        </p:nvSpPr>
        <p:spPr>
          <a:xfrm>
            <a:off x="6442100" y="1873700"/>
            <a:ext cx="5054700" cy="4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55" name="Google Shape;55;p8"/>
          <p:cNvSpPr txBox="1"/>
          <p:nvPr>
            <p:ph idx="4" type="body"/>
          </p:nvPr>
        </p:nvSpPr>
        <p:spPr>
          <a:xfrm>
            <a:off x="6418288" y="2488063"/>
            <a:ext cx="50784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id="56" name="Google Shape;56;p8" title="Group 13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42298" y="183700"/>
            <a:ext cx="5707402" cy="64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idx="1" type="body"/>
          </p:nvPr>
        </p:nvSpPr>
        <p:spPr>
          <a:xfrm>
            <a:off x="695325" y="1628775"/>
            <a:ext cx="5036608" cy="2155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6418263" y="1628775"/>
            <a:ext cx="5078412" cy="221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id="63" name="Google Shape;63;p9" title="Group 13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42298" y="183700"/>
            <a:ext cx="5707402" cy="64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